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0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8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0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5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8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5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0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A5D1-A4E2-4443-91EA-88979475760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93D2-D97E-4D54-9824-A03B000D5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aMzhhpgd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ildrensmentalhealthweek.org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71" t="15741" r="18542" b="8519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5" t="17222" r="18749" b="9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3" t="15926" r="18228" b="833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714500"/>
            <a:ext cx="489585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3"/>
              </a:rPr>
              <a:t>Dr Alex George's Growth Story teaser | Children's Mental Health Week 2022 - YouTube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063" t="13889" r="42916" b="33148"/>
          <a:stretch/>
        </p:blipFill>
        <p:spPr>
          <a:xfrm>
            <a:off x="5448300" y="3261569"/>
            <a:ext cx="3733800" cy="29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1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13" t="15741" r="18333" b="7963"/>
          <a:stretch/>
        </p:blipFill>
        <p:spPr>
          <a:xfrm>
            <a:off x="0" y="0"/>
            <a:ext cx="12201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8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21" t="16482" r="18229" b="7963"/>
          <a:stretch/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21" t="16482" r="18229" b="55394"/>
          <a:stretch/>
        </p:blipFill>
        <p:spPr>
          <a:xfrm>
            <a:off x="0" y="0"/>
            <a:ext cx="12172950" cy="255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150" y="1690688"/>
            <a:ext cx="9086850" cy="164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337" t="10088" r="25750" b="13217"/>
          <a:stretch/>
        </p:blipFill>
        <p:spPr>
          <a:xfrm>
            <a:off x="609600" y="2055813"/>
            <a:ext cx="4667250" cy="4116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4218" y="3444038"/>
            <a:ext cx="556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Other growth videos are available on the </a:t>
            </a:r>
            <a:r>
              <a:rPr lang="en-GB" sz="2000" dirty="0"/>
              <a:t>Children's Mental Health Week </a:t>
            </a:r>
            <a:r>
              <a:rPr lang="en-GB" sz="2000" dirty="0" smtClean="0"/>
              <a:t>website, there will also be a link to this website all week on class charts </a:t>
            </a:r>
          </a:p>
          <a:p>
            <a:endParaRPr lang="en-GB" sz="2000" dirty="0"/>
          </a:p>
          <a:p>
            <a:r>
              <a:rPr lang="en-GB" sz="2000" dirty="0" smtClean="0">
                <a:hlinkClick r:id="rId4"/>
              </a:rPr>
              <a:t>Children's Mental Health Week (childrensmentalhealthweek.org.uk)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615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66" t="19249" r="20313" b="1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5325732C2354FBD50C1E2D23BEA90" ma:contentTypeVersion="10" ma:contentTypeDescription="Create a new document." ma:contentTypeScope="" ma:versionID="d42f080e229fcab7564979364a486ce0">
  <xsd:schema xmlns:xsd="http://www.w3.org/2001/XMLSchema" xmlns:xs="http://www.w3.org/2001/XMLSchema" xmlns:p="http://schemas.microsoft.com/office/2006/metadata/properties" xmlns:ns3="bad1301b-7e78-4d58-9056-c62df6979108" targetNamespace="http://schemas.microsoft.com/office/2006/metadata/properties" ma:root="true" ma:fieldsID="e40df3e68517e736137b94387a0ef6f7" ns3:_="">
    <xsd:import namespace="bad1301b-7e78-4d58-9056-c62df69791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1301b-7e78-4d58-9056-c62df6979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9B1503-A2E8-4545-9C88-6B5061E5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d1301b-7e78-4d58-9056-c62df6979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97DB17-5273-423E-B0BC-AD0082AFC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6C27A-BFBC-4E08-AF4E-76168CABE8DA}">
  <ds:schemaRefs>
    <ds:schemaRef ds:uri="http://purl.org/dc/dcmitype/"/>
    <ds:schemaRef ds:uri="bad1301b-7e78-4d58-9056-c62df697910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D Abram</dc:creator>
  <cp:lastModifiedBy>Miss D Abram</cp:lastModifiedBy>
  <cp:revision>2</cp:revision>
  <dcterms:created xsi:type="dcterms:W3CDTF">2022-01-31T16:18:14Z</dcterms:created>
  <dcterms:modified xsi:type="dcterms:W3CDTF">2022-01-31T16:24:28Z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0x010100C9F5325732C2354FBD50C1E2D23BEA90</vt:lpwstr>
  </property>
</Properties>
</file>